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38607"/>
            <a:ext cx="9144000" cy="6148782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In that day you will say: “I will praise you, Lord. Although you were angry with me, your anger has turned away and you have comforted 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83086" y="89273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12:1-6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4649"/>
            <a:ext cx="9144000" cy="6148782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Surely God is my salvation; I will trust and not be afraid. The Lord, the Lord himself, is </a:t>
            </a:r>
            <a:r>
              <a:rPr lang="en-US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mystrength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 and my defense; he has become my salvation.”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2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82610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With joy you will draw water from the wells of salvation.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In that day you will say: “Give praise to the Lord, proclaim his name; make known among the nations what he has done, and proclaim that his name is exalted.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5068"/>
            <a:ext cx="889023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Sing to the Lord, for he has done glorious things; let this be known to all the world.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Shout aloud and sing for joy, people of Zion, for great is the Holy One of Israel among you.”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164</Words>
  <Application>Microsoft Office PowerPoint</Application>
  <PresentationFormat>Екран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4</cp:revision>
  <dcterms:created xsi:type="dcterms:W3CDTF">2021-12-07T20:43:07Z</dcterms:created>
  <dcterms:modified xsi:type="dcterms:W3CDTF">2022-01-12T19:51:34Z</dcterms:modified>
</cp:coreProperties>
</file>